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906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33FABA-9FBA-415D-BCFD-13D8590F8820}">
  <a:tblStyle styleId="{8833FABA-9FBA-415D-BCFD-13D8590F88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15" Type="http://schemas.openxmlformats.org/officeDocument/2006/relationships/image" Target="../media/image10.png"/><Relationship Id="rId14" Type="http://schemas.openxmlformats.org/officeDocument/2006/relationships/image" Target="../media/image12.png"/><Relationship Id="rId16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hyperlink" Target="mailto:info@vpaleeds.co.uk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lower, plant&#10;&#10;Description automatically generated" id="84" name="Google Shape;84;p13"/>
          <p:cNvPicPr preferRelativeResize="0"/>
          <p:nvPr/>
        </p:nvPicPr>
        <p:blipFill rotWithShape="1">
          <a:blip r:embed="rId3">
            <a:alphaModFix amt="70000"/>
          </a:blip>
          <a:srcRect b="0" l="0" r="0" t="5339"/>
          <a:stretch/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86562" y="273407"/>
            <a:ext cx="69397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Nursery Summer 2 News</a:t>
            </a:r>
            <a:endParaRPr/>
          </a:p>
        </p:txBody>
      </p:sp>
      <p:graphicFrame>
        <p:nvGraphicFramePr>
          <p:cNvPr id="86" name="Google Shape;86;p13"/>
          <p:cNvGraphicFramePr/>
          <p:nvPr/>
        </p:nvGraphicFramePr>
        <p:xfrm>
          <a:off x="208356" y="7929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{8833FABA-9FBA-415D-BCFD-13D8590F8820}</a:tableStyleId>
              </a:tblPr>
              <a:tblGrid>
                <a:gridCol w="2099575"/>
                <a:gridCol w="1049775"/>
                <a:gridCol w="1049775"/>
                <a:gridCol w="2099575"/>
              </a:tblGrid>
              <a:tr h="27537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 will be learning…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ADA6D5"/>
                    </a:solidFill>
                  </a:tcPr>
                </a:tc>
                <a:tc hMerge="1"/>
                <a:tc hMerge="1"/>
                <a:tc hMerge="1"/>
              </a:tr>
              <a:tr h="2340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Maths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Phonics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</a:tr>
              <a:tr h="7986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This term we will solve number problems and we will be able to identify our own mathematical problems based on our own interests during play.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phonics our focus is oral blending and alliteration, children will try to identify couplets and will be introduced to CVC words.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</a:tr>
              <a:tr h="192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Science</a:t>
                      </a:r>
                      <a:endParaRPr sz="1700"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RE/</a:t>
                      </a:r>
                      <a:r>
                        <a:rPr b="1" lang="en-GB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ur world</a:t>
                      </a:r>
                      <a:endParaRPr sz="1700"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Topic</a:t>
                      </a:r>
                      <a:endParaRPr sz="1700"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115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 will investigate the difference between floating and sinking. Children will make a pirate ship by exploring different materials to see what floats and sinks.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 will make a pirate ship using a wide range of materials e.g., plastic bottles, string, </a:t>
                      </a: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lollipop</a:t>
                      </a:r>
                      <a:r>
                        <a:rPr b="0" i="0"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sticks etc. They will test their models when built and use a fan to propel the ships to see which travel faster.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Summer 2 half term is packed with lots of fantastic learning opportunities!  Our topic is </a:t>
                      </a: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“Oh I do like to be beside the seaside” </a:t>
                      </a:r>
                      <a:r>
                        <a:rPr lang="en-GB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and we can't wait to start our adventures! 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234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Art</a:t>
                      </a:r>
                      <a:endParaRPr sz="1700"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Writing</a:t>
                      </a:r>
                      <a:endParaRPr sz="1700"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</a:t>
                      </a:r>
                      <a:endParaRPr sz="1700"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118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Art we will become little artists and create our own masterpieces made with watercolors . We will get inspired by the artist of the term Georgia O`keeffe</a:t>
                      </a: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!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writing, we will continue with mark making and name writing.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Also, we will start writing some CVC words. 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Nursery PE is Friday. Please remember to come to school wearing suitable clothing for the everchanging weather.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87" name="Google Shape;87;p13"/>
          <p:cNvGrpSpPr/>
          <p:nvPr/>
        </p:nvGrpSpPr>
        <p:grpSpPr>
          <a:xfrm>
            <a:off x="180753" y="9383233"/>
            <a:ext cx="6491177" cy="396212"/>
            <a:chOff x="180753" y="9383233"/>
            <a:chExt cx="6491177" cy="396212"/>
          </a:xfrm>
        </p:grpSpPr>
        <p:sp>
          <p:nvSpPr>
            <p:cNvPr id="88" name="Google Shape;88;p13"/>
            <p:cNvSpPr/>
            <p:nvPr/>
          </p:nvSpPr>
          <p:spPr>
            <a:xfrm>
              <a:off x="180753" y="9383233"/>
              <a:ext cx="6491177" cy="382772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ome - Victoria Primary Academy : Victoria Primary Academy"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9282" y="9456905"/>
              <a:ext cx="793122" cy="235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hat is Twitter?" id="90" name="Google Shape;90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98711" y="9456905"/>
              <a:ext cx="305183" cy="235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acebook - Wikipedia" id="91" name="Google Shape;91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94830" y="9443052"/>
              <a:ext cx="249281" cy="249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3"/>
            <p:cNvSpPr txBox="1"/>
            <p:nvPr/>
          </p:nvSpPr>
          <p:spPr>
            <a:xfrm>
              <a:off x="1097005" y="9410113"/>
              <a:ext cx="50156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contact us via </a:t>
              </a:r>
              <a:r>
                <a:rPr b="0" i="0" lang="en-GB" sz="9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7"/>
                </a:rPr>
                <a:t>info@vpaleeds.co.uk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follow us on Facebook and Twitter </a:t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 regular updates!</a:t>
              </a:r>
              <a:endParaRPr/>
            </a:p>
          </p:txBody>
        </p:sp>
        <p:pic>
          <p:nvPicPr>
            <p:cNvPr descr="How to Import an Old Email Account Into Gmail" id="93" name="Google Shape;93;p13"/>
            <p:cNvPicPr preferRelativeResize="0"/>
            <p:nvPr/>
          </p:nvPicPr>
          <p:blipFill rotWithShape="1">
            <a:blip r:embed="rId8">
              <a:alphaModFix/>
            </a:blip>
            <a:srcRect b="13925" l="26434" r="26046" t="10721"/>
            <a:stretch/>
          </p:blipFill>
          <p:spPr>
            <a:xfrm>
              <a:off x="5655663" y="9475499"/>
              <a:ext cx="271131" cy="198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3"/>
          <p:cNvGrpSpPr/>
          <p:nvPr/>
        </p:nvGrpSpPr>
        <p:grpSpPr>
          <a:xfrm>
            <a:off x="70546" y="7663512"/>
            <a:ext cx="3429000" cy="1630680"/>
            <a:chOff x="70546" y="7663512"/>
            <a:chExt cx="3429000" cy="1630680"/>
          </a:xfrm>
        </p:grpSpPr>
        <p:sp>
          <p:nvSpPr>
            <p:cNvPr id="95" name="Google Shape;95;p13"/>
            <p:cNvSpPr/>
            <p:nvPr/>
          </p:nvSpPr>
          <p:spPr>
            <a:xfrm>
              <a:off x="180753" y="7663512"/>
              <a:ext cx="3152555" cy="163068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rf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alendar Cartoon Vector Illustration Hand Drawn Stock Vector (Royalty Free)  357444302" id="96" name="Google Shape;96;p13"/>
            <p:cNvPicPr preferRelativeResize="0"/>
            <p:nvPr/>
          </p:nvPicPr>
          <p:blipFill rotWithShape="1">
            <a:blip r:embed="rId9">
              <a:alphaModFix/>
            </a:blip>
            <a:srcRect b="18638" l="3728" r="4629" t="8804"/>
            <a:stretch/>
          </p:blipFill>
          <p:spPr>
            <a:xfrm>
              <a:off x="249282" y="7695650"/>
              <a:ext cx="664876" cy="475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3"/>
            <p:cNvSpPr txBox="1"/>
            <p:nvPr/>
          </p:nvSpPr>
          <p:spPr>
            <a:xfrm>
              <a:off x="914158" y="7779496"/>
              <a:ext cx="23865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Important Dates!</a:t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0546" y="8086015"/>
              <a:ext cx="34290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04775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3531694" y="7667024"/>
            <a:ext cx="3147236" cy="1630680"/>
            <a:chOff x="3524695" y="7612558"/>
            <a:chExt cx="3147236" cy="1630680"/>
          </a:xfrm>
        </p:grpSpPr>
        <p:sp>
          <p:nvSpPr>
            <p:cNvPr id="100" name="Google Shape;100;p13"/>
            <p:cNvSpPr/>
            <p:nvPr/>
          </p:nvSpPr>
          <p:spPr>
            <a:xfrm>
              <a:off x="3524695" y="7612558"/>
              <a:ext cx="3147236" cy="163068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646969" y="7779012"/>
              <a:ext cx="23865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Early Bird</a:t>
              </a:r>
              <a:endParaRPr/>
            </a:p>
          </p:txBody>
        </p:sp>
        <p:pic>
          <p:nvPicPr>
            <p:cNvPr descr="Alarm clock - Colortime Orange - Pylones" id="102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033565" y="7687792"/>
              <a:ext cx="520993" cy="520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unrise PNG Clipart | PNG Mart" id="103" name="Google Shape;103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166437" y="7687792"/>
              <a:ext cx="867128" cy="474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3"/>
            <p:cNvSpPr txBox="1"/>
            <p:nvPr/>
          </p:nvSpPr>
          <p:spPr>
            <a:xfrm>
              <a:off x="3574993" y="8147553"/>
              <a:ext cx="2979565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3"/>
          <p:cNvSpPr/>
          <p:nvPr/>
        </p:nvSpPr>
        <p:spPr>
          <a:xfrm>
            <a:off x="128072" y="5280735"/>
            <a:ext cx="6459279" cy="222410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be encouraging the children to read every day. Please listen to your children read at home or access Bug Club. </a:t>
            </a:r>
            <a:endParaRPr/>
          </a:p>
        </p:txBody>
      </p:sp>
      <p:pic>
        <p:nvPicPr>
          <p:cNvPr descr="Community Free Download Png Photo - Active Citizen In Your Community PNG  Image | Transparent PNG Free Download on SeekPNG" id="106" name="Google Shape;106;p13"/>
          <p:cNvPicPr preferRelativeResize="0"/>
          <p:nvPr/>
        </p:nvPicPr>
        <p:blipFill rotWithShape="1">
          <a:blip r:embed="rId12">
            <a:alphaModFix amt="20000"/>
          </a:blip>
          <a:srcRect b="0" l="0" r="0" t="0"/>
          <a:stretch/>
        </p:blipFill>
        <p:spPr>
          <a:xfrm>
            <a:off x="814332" y="5374981"/>
            <a:ext cx="5092995" cy="210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1235913" y="5491508"/>
            <a:ext cx="41947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Adults at Home: We need YOU!</a:t>
            </a:r>
            <a:endParaRPr/>
          </a:p>
        </p:txBody>
      </p:sp>
      <p:pic>
        <p:nvPicPr>
          <p:cNvPr descr="Log Book Png Png - Clip Art Transparent Books, Png Download - kindpng" id="108" name="Google Shape;108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0932" y="5470015"/>
            <a:ext cx="391837" cy="401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 To 10 Number Transparent PNG | PNG Mart" id="109" name="Google Shape;109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950608" y="5530092"/>
            <a:ext cx="587005" cy="328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riting PNG | PNG All" id="110" name="Google Shape;110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08814" y="5370063"/>
            <a:ext cx="498363" cy="498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ptop PNG Images | Vector and PSD Files | Free Download on Pngtree" id="111" name="Google Shape;111;p13"/>
          <p:cNvPicPr preferRelativeResize="0"/>
          <p:nvPr/>
        </p:nvPicPr>
        <p:blipFill rotWithShape="1">
          <a:blip r:embed="rId16">
            <a:alphaModFix/>
          </a:blip>
          <a:srcRect b="20801" l="10612" r="11239" t="22299"/>
          <a:stretch/>
        </p:blipFill>
        <p:spPr>
          <a:xfrm>
            <a:off x="5514642" y="5533983"/>
            <a:ext cx="354613" cy="25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/>
          <p:nvPr/>
        </p:nvSpPr>
        <p:spPr>
          <a:xfrm>
            <a:off x="645842" y="5814044"/>
            <a:ext cx="56528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349329" y="6057843"/>
            <a:ext cx="61019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We will be encouraging the children to read every day alongside a grown up in our setting. Please read with your child at home every day, if possible.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690933" y="8198509"/>
            <a:ext cx="260777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Name writing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 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When you arrive at school you will find your writing book and practise your name daily.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198470" y="8287105"/>
            <a:ext cx="34290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349329" y="8298545"/>
            <a:ext cx="260777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•"/>
            </a:pPr>
            <a:r>
              <a:rPr lang="en-GB" sz="1100">
                <a:solidFill>
                  <a:srgbClr val="222222"/>
                </a:solidFill>
              </a:rPr>
              <a:t>July 9-10 </a:t>
            </a:r>
            <a:r>
              <a:rPr baseline="30000" lang="en-GB" sz="1100">
                <a:solidFill>
                  <a:srgbClr val="222222"/>
                </a:solidFill>
              </a:rPr>
              <a:t>th</a:t>
            </a:r>
            <a:r>
              <a:rPr lang="en-GB" sz="1100">
                <a:solidFill>
                  <a:srgbClr val="222222"/>
                </a:solidFill>
              </a:rPr>
              <a:t> :Transition Days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